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0" r:id="rId22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6893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912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1078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7370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719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7563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9960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6256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5949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6756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5798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44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310902" y="259569"/>
            <a:ext cx="84969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Aluno: Gabriel </a:t>
            </a:r>
            <a:r>
              <a:rPr lang="pt-BR" dirty="0" err="1"/>
              <a:t>Kaicon</a:t>
            </a:r>
            <a:r>
              <a:rPr lang="pt-BR" dirty="0"/>
              <a:t> Batista Hilário</a:t>
            </a:r>
            <a:br>
              <a:rPr lang="pt-BR" dirty="0"/>
            </a:br>
            <a:br>
              <a:rPr lang="pt-BR" dirty="0"/>
            </a:br>
            <a:r>
              <a:rPr lang="pt-BR" dirty="0"/>
              <a:t>Para o projeto em que você colocou três entidades de banco, entre as quais havia ao menos uma associação de um para muitos e uma associação de muitos para muitos, construa as interfaces usando o </a:t>
            </a:r>
            <a:r>
              <a:rPr lang="pt-BR" dirty="0" err="1"/>
              <a:t>Handlebars</a:t>
            </a:r>
            <a:r>
              <a:rPr lang="pt-BR" dirty="0"/>
              <a:t>. Entregar um arquivo PDF com um parágrafo explicando o que fez e com </a:t>
            </a:r>
            <a:r>
              <a:rPr lang="pt-BR" dirty="0" err="1"/>
              <a:t>prints</a:t>
            </a:r>
            <a:r>
              <a:rPr lang="pt-BR" dirty="0"/>
              <a:t> do código e do resultado para validar e ilustrar a resposta.</a:t>
            </a:r>
            <a:br>
              <a:rPr lang="pt-BR" dirty="0"/>
            </a:br>
            <a:br>
              <a:rPr lang="pt-BR" dirty="0"/>
            </a:br>
            <a:r>
              <a:rPr lang="pt-BR" dirty="0"/>
              <a:t>Tive dificuldade durante a atividade, pois faltei diversas aulas, e precisei de ajuda dos colegas, professor e pesquisa na internet. Tinha familiaridade com Node Express, mas nunca tinha usado </a:t>
            </a:r>
            <a:r>
              <a:rPr lang="pt-BR" dirty="0" err="1"/>
              <a:t>handlebar</a:t>
            </a:r>
            <a:r>
              <a:rPr lang="pt-BR" dirty="0"/>
              <a:t>, mas consegui me virar bem com </a:t>
            </a:r>
            <a:r>
              <a:rPr lang="pt-BR"/>
              <a:t>o básico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09922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0" y="476672"/>
            <a:ext cx="9217202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3588" y="-1714500"/>
            <a:ext cx="18291176" cy="10288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0688"/>
            <a:ext cx="9217202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2" y="620687"/>
            <a:ext cx="9082708" cy="510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1532" b="61916"/>
          <a:stretch/>
        </p:blipFill>
        <p:spPr bwMode="auto">
          <a:xfrm>
            <a:off x="-8508" y="0"/>
            <a:ext cx="6661347" cy="2084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CaixaDeTexto 1"/>
          <p:cNvSpPr txBox="1"/>
          <p:nvPr/>
        </p:nvSpPr>
        <p:spPr>
          <a:xfrm>
            <a:off x="6652838" y="260648"/>
            <a:ext cx="22396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Cliquei em “</a:t>
            </a:r>
            <a:r>
              <a:rPr lang="pt-BR" dirty="0" err="1">
                <a:solidFill>
                  <a:srgbClr val="FF0000"/>
                </a:solidFill>
              </a:rPr>
              <a:t>del</a:t>
            </a:r>
            <a:r>
              <a:rPr lang="pt-BR" dirty="0">
                <a:solidFill>
                  <a:srgbClr val="FF0000"/>
                </a:solidFill>
              </a:rPr>
              <a:t>” para apagar o último registro. E ele apagou o último registro</a:t>
            </a:r>
            <a:br>
              <a:rPr lang="pt-BR" dirty="0">
                <a:solidFill>
                  <a:srgbClr val="FF0000"/>
                </a:solidFill>
              </a:rPr>
            </a:br>
            <a:r>
              <a:rPr lang="pt-BR" dirty="0">
                <a:solidFill>
                  <a:srgbClr val="FF0000"/>
                </a:solidFill>
              </a:rPr>
              <a:t>       |</a:t>
            </a:r>
            <a:br>
              <a:rPr lang="pt-BR" dirty="0">
                <a:solidFill>
                  <a:srgbClr val="FF0000"/>
                </a:solidFill>
              </a:rPr>
            </a:br>
            <a:r>
              <a:rPr lang="pt-BR" dirty="0">
                <a:solidFill>
                  <a:srgbClr val="FF0000"/>
                </a:solidFill>
              </a:rPr>
              <a:t>       V</a:t>
            </a:r>
          </a:p>
          <a:p>
            <a:endParaRPr lang="pt-BR" dirty="0">
              <a:solidFill>
                <a:srgbClr val="FF0000"/>
              </a:solidFill>
            </a:endParaRPr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64" y="2084164"/>
            <a:ext cx="9059862" cy="47299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F0299CA-119B-54FC-9734-16357D1FA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416258C-645C-4A2F-BFBA-113BA5087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3192F6C-E4F2-1C4C-9B45-469B8759B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760"/>
            <a:ext cx="9144000" cy="514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C74AB726-5EE9-27DA-D788-C8C260D7C44A}"/>
              </a:ext>
            </a:extLst>
          </p:cNvPr>
          <p:cNvSpPr txBox="1"/>
          <p:nvPr/>
        </p:nvSpPr>
        <p:spPr>
          <a:xfrm>
            <a:off x="2123728" y="332656"/>
            <a:ext cx="5544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Aqui vemos a inserção do registro suspense e da atualização do registro comédia</a:t>
            </a:r>
          </a:p>
        </p:txBody>
      </p:sp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0DD69A1-47A0-9E99-0AB3-032DBDEE5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1938B34-5A95-3D3F-2B93-AB69A8A078A6}"/>
              </a:ext>
            </a:extLst>
          </p:cNvPr>
          <p:cNvSpPr txBox="1"/>
          <p:nvPr/>
        </p:nvSpPr>
        <p:spPr>
          <a:xfrm>
            <a:off x="1655168" y="181158"/>
            <a:ext cx="2916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Deletei o último registro</a:t>
            </a:r>
          </a:p>
        </p:txBody>
      </p:sp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7B77AB0-4A57-4242-40A0-9C8B8D9BD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8680"/>
            <a:ext cx="9089186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FE558B0-12FA-E31C-85D3-D504D4A6E553}"/>
              </a:ext>
            </a:extLst>
          </p:cNvPr>
          <p:cNvSpPr txBox="1"/>
          <p:nvPr/>
        </p:nvSpPr>
        <p:spPr>
          <a:xfrm>
            <a:off x="0" y="116632"/>
            <a:ext cx="1772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Actors</a:t>
            </a:r>
            <a:r>
              <a:rPr lang="pt-BR" dirty="0"/>
              <a:t> </a:t>
            </a:r>
            <a:r>
              <a:rPr lang="pt-BR" dirty="0" err="1"/>
              <a:t>Controller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00295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DE9C5EF-F45E-F92A-1ABE-5C5366024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972141C9-EAA7-613D-DDEA-431FAD1FC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E89B15C-8AD8-8686-EC97-49F5D8AB6ACE}"/>
              </a:ext>
            </a:extLst>
          </p:cNvPr>
          <p:cNvSpPr txBox="1"/>
          <p:nvPr/>
        </p:nvSpPr>
        <p:spPr>
          <a:xfrm>
            <a:off x="1475656" y="260648"/>
            <a:ext cx="705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Deletei a Alice Smith, e atualizei o Sam W. para Sam </a:t>
            </a:r>
            <a:r>
              <a:rPr lang="pt-BR" dirty="0" err="1">
                <a:solidFill>
                  <a:srgbClr val="FF0000"/>
                </a:solidFill>
              </a:rPr>
              <a:t>Whinchester</a:t>
            </a:r>
            <a:endParaRPr lang="pt-B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4664"/>
            <a:ext cx="9142884" cy="5142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5ECF82B-854F-6A4F-9DA9-92BE77CB0149}"/>
              </a:ext>
            </a:extLst>
          </p:cNvPr>
          <p:cNvSpPr txBox="1"/>
          <p:nvPr/>
        </p:nvSpPr>
        <p:spPr>
          <a:xfrm>
            <a:off x="35176" y="0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Film</a:t>
            </a:r>
            <a:r>
              <a:rPr lang="pt-BR" dirty="0"/>
              <a:t> </a:t>
            </a:r>
            <a:r>
              <a:rPr lang="pt-BR" dirty="0" err="1"/>
              <a:t>Controller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48680"/>
            <a:ext cx="9143999" cy="5143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BFDE0B54-03ED-02B3-87DD-2C1E872D8A22}"/>
              </a:ext>
            </a:extLst>
          </p:cNvPr>
          <p:cNvSpPr txBox="1"/>
          <p:nvPr/>
        </p:nvSpPr>
        <p:spPr>
          <a:xfrm>
            <a:off x="107504" y="34405"/>
            <a:ext cx="18796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Gender</a:t>
            </a:r>
            <a:r>
              <a:rPr lang="pt-BR" dirty="0"/>
              <a:t> </a:t>
            </a:r>
            <a:r>
              <a:rPr lang="pt-BR" dirty="0" err="1"/>
              <a:t>Controller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8720"/>
            <a:ext cx="9160701" cy="515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993" y="692696"/>
            <a:ext cx="9074152" cy="5104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696"/>
            <a:ext cx="9144000" cy="5143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29" y="692696"/>
            <a:ext cx="9155829" cy="51500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0688"/>
            <a:ext cx="9217202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180</Words>
  <Application>Microsoft Office PowerPoint</Application>
  <PresentationFormat>Apresentação na tela (4:3)</PresentationFormat>
  <Paragraphs>8</Paragraphs>
  <Slides>21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4" baseType="lpstr">
      <vt:lpstr>Arial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KAICON BATISTA HILARIO</dc:creator>
  <cp:lastModifiedBy>Gabriel Káicon Batista Hilário</cp:lastModifiedBy>
  <cp:revision>6</cp:revision>
  <dcterms:created xsi:type="dcterms:W3CDTF">2025-06-18T12:32:41Z</dcterms:created>
  <dcterms:modified xsi:type="dcterms:W3CDTF">2025-06-18T22:35:49Z</dcterms:modified>
</cp:coreProperties>
</file>

<file path=docProps/thumbnail.jpeg>
</file>